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5D8B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FFCB59-8934-E0D6-A35F-41439FFCC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0E848D6-DD14-921A-CC3A-ADB184B46B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DCEA35-3FEB-B3C3-9663-4AA92E3A2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1829E-5808-4F8F-BD7E-76E3BC9A6796}" type="datetimeFigureOut">
              <a:rPr lang="es-ES" smtClean="0"/>
              <a:t>25/03/2026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F5717A-DEB2-BB00-55EC-E381A2E1D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0E0D4C-04C9-872A-EDDC-3F75129FF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B73A-D56D-46BE-B129-1AFE076AC2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9728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C1610-F55E-F475-E026-5F83B6B53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C2269AB-C9B1-579D-D683-668516C054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FCEC10-481A-F4E6-08B3-C5E679958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1829E-5808-4F8F-BD7E-76E3BC9A6796}" type="datetimeFigureOut">
              <a:rPr lang="es-ES" smtClean="0"/>
              <a:t>25/03/2026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B61668-07E4-AA13-8749-50E257393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A2BFD2-930C-685C-BDA8-260FDEBB2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B73A-D56D-46BE-B129-1AFE076AC2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4270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3E07A06-CDDB-9E59-CA6D-62BF26B618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19FF03-9B58-7544-795E-1D35127097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C2865C-E00F-68A8-38FF-6F10A7BA4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1829E-5808-4F8F-BD7E-76E3BC9A6796}" type="datetimeFigureOut">
              <a:rPr lang="es-ES" smtClean="0"/>
              <a:t>25/03/2026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36594E-CF58-78A4-2B6B-D9C452FF9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B5512B-C5A1-B275-FCCA-6E5AE52E4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B73A-D56D-46BE-B129-1AFE076AC2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5091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AA6F81-DD96-A947-D7FD-F513A8397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8A5DBB-36F7-5B13-90DF-9BE126D34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EAB955-7AD3-A450-07D1-C972C0A39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1829E-5808-4F8F-BD7E-76E3BC9A6796}" type="datetimeFigureOut">
              <a:rPr lang="es-ES" smtClean="0"/>
              <a:t>25/03/2026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EFCC85-F697-0567-87DA-BA35BC4EC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13CBAB-5FD0-304F-1771-C5173507D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B73A-D56D-46BE-B129-1AFE076AC2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0676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CB3E76-3300-B28C-399C-DAD010B02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F56C046-D17B-B1F1-2A23-46A11F097C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3DD1034-F36F-04D6-C5FE-6D6E3B2AA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1829E-5808-4F8F-BD7E-76E3BC9A6796}" type="datetimeFigureOut">
              <a:rPr lang="es-ES" smtClean="0"/>
              <a:t>25/03/2026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33DD995-40B0-77EB-55EE-1FB3A718E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756ACD-8F58-0AED-12C7-7F7EDDC51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B73A-D56D-46BE-B129-1AFE076AC2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6669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6C4FAD-ED6E-E907-1F64-A1D871ADC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13B4BE-7D2D-8792-A5D9-64B843E82C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1632A68-9236-08A2-F93F-CDFF8F466F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56E95D0-C149-75DE-3DE5-87A73A55E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1829E-5808-4F8F-BD7E-76E3BC9A6796}" type="datetimeFigureOut">
              <a:rPr lang="es-ES" smtClean="0"/>
              <a:t>25/03/2026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7C007E0-84CA-C4E8-B6A9-F9543C0D8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25CE744-7B42-E225-4204-2ADF5A01B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B73A-D56D-46BE-B129-1AFE076AC2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4593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C54C74-9992-220F-E148-C0C06B963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315891A-82B2-E3DC-5C1D-AF5EEB924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70A8CFA-9E26-7B22-6134-585D10067B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2F52B12-FC15-B202-B7B4-ED8623B8E8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5D564BE-0142-C7FA-1490-FC9BE8B9F0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783B01E-266E-51EB-D5AB-F3FA579EE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1829E-5808-4F8F-BD7E-76E3BC9A6796}" type="datetimeFigureOut">
              <a:rPr lang="es-ES" smtClean="0"/>
              <a:t>25/03/2026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04D6F45-C4FE-39D8-3715-2D425FCA8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05E628-15FA-D7C9-EE0E-4B744F7DF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B73A-D56D-46BE-B129-1AFE076AC2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1355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C2B213-2BD8-728E-9BF2-D0B98186C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19631EF-3818-A259-9D69-2CDBC31FD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1829E-5808-4F8F-BD7E-76E3BC9A6796}" type="datetimeFigureOut">
              <a:rPr lang="es-ES" smtClean="0"/>
              <a:t>25/03/2026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021192B-5297-64E6-85F5-B97A13988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65F8D1D-EFE4-C088-B402-99DF98501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B73A-D56D-46BE-B129-1AFE076AC2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1559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FF139A5-1051-5600-C2AE-85EBF673C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1829E-5808-4F8F-BD7E-76E3BC9A6796}" type="datetimeFigureOut">
              <a:rPr lang="es-ES" smtClean="0"/>
              <a:t>25/03/2026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5FAB66C-9E74-A591-F28A-48208F635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3DC87FA-7FD9-468F-362D-1FE3F2C6D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B73A-D56D-46BE-B129-1AFE076AC2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8719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8378E8-3177-13A4-E5CC-CEFD6CFC7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332812-2718-BA8D-0EA8-ECFCA0E11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C213A07-AB5A-227C-4BC7-781A6A55B6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F1FD437-C293-A5F4-7C5E-5A4C52AC7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1829E-5808-4F8F-BD7E-76E3BC9A6796}" type="datetimeFigureOut">
              <a:rPr lang="es-ES" smtClean="0"/>
              <a:t>25/03/2026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98DF0A2-58EA-AC8D-AAE2-9CB637DD0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C6B2C53-0F12-11C0-B0BC-3A33977DD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B73A-D56D-46BE-B129-1AFE076AC2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8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5E6193-0468-2D2C-66D0-3D0889C67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F8CD3BC-242E-4439-4996-1A38EE5D4B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7ACB49-A7BB-D148-0F3B-2E233F793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6A38F45-619D-7E60-367D-41DA013CE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1829E-5808-4F8F-BD7E-76E3BC9A6796}" type="datetimeFigureOut">
              <a:rPr lang="es-ES" smtClean="0"/>
              <a:t>25/03/2026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4773547-3B31-40DE-51BF-67DEDE15D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D939097-C4F9-5B21-9834-48B30B403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B73A-D56D-46BE-B129-1AFE076AC2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524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CFBBD7B-DEB7-3C7A-CB9F-0FEA3B778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C249F70-EE84-EE1C-B6C8-4AC67DB41B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6E65B1-9779-8CDF-6678-FA63AC6968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B1829E-5808-4F8F-BD7E-76E3BC9A6796}" type="datetimeFigureOut">
              <a:rPr lang="es-ES" smtClean="0"/>
              <a:t>25/03/2026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124097-64B0-E2CA-5E94-29650B15F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4B056AE-A77E-C5BC-1D9C-B039549C48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D6B73A-D56D-46BE-B129-1AFE076AC2E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7614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00635-8C54-EC9D-BA01-5323CDC6B2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1496291" y="1946275"/>
            <a:ext cx="6668655" cy="1655762"/>
          </a:xfrm>
        </p:spPr>
        <p:txBody>
          <a:bodyPr>
            <a:normAutofit/>
          </a:bodyPr>
          <a:lstStyle/>
          <a:p>
            <a:pPr algn="l"/>
            <a:r>
              <a:rPr lang="ca-ES" sz="4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ca-ES" sz="4800" b="1" noProof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Jornada</a:t>
            </a:r>
            <a:br>
              <a:rPr lang="ca-ES" sz="4800" noProof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a-ES" sz="4800" b="1" noProof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Dermatològica de l’Anoia</a:t>
            </a:r>
            <a:endParaRPr lang="ca-ES" sz="4800" noProof="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748077A-8B1A-BB0A-10C7-9A6324AD3B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7490692" y="5257799"/>
            <a:ext cx="3962399" cy="378835"/>
          </a:xfrm>
        </p:spPr>
        <p:txBody>
          <a:bodyPr>
            <a:noAutofit/>
          </a:bodyPr>
          <a:lstStyle/>
          <a:p>
            <a:pPr algn="l"/>
            <a:r>
              <a:rPr lang="ca-ES" sz="2800" b="1" noProof="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Pseudònim</a:t>
            </a:r>
            <a:endParaRPr lang="ca-ES" sz="2800" b="1" noProof="0" dirty="0">
              <a:solidFill>
                <a:schemeClr val="accent5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F5882F50-C30B-0628-8657-67F6B77FE216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607127" y="3602037"/>
            <a:ext cx="7278255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ubtítulo 2">
            <a:extLst>
              <a:ext uri="{FF2B5EF4-FFF2-40B4-BE49-F238E27FC236}">
                <a16:creationId xmlns:a16="http://schemas.microsoft.com/office/drawing/2014/main" id="{A05D4793-5CB8-65BA-1ED1-0CD0E76364A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57927" y="3819090"/>
            <a:ext cx="6668655" cy="3788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a-ES" sz="28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Títol</a:t>
            </a: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38691C41-77DB-B3AA-EF44-61EB31303C6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4196" y="1453626"/>
            <a:ext cx="1674168" cy="1495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157271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8</Words>
  <Application>Microsoft Office PowerPoint</Application>
  <PresentationFormat>Pantalla panoràmica</PresentationFormat>
  <Paragraphs>3</Paragraphs>
  <Slides>1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Tema de Office</vt:lpstr>
      <vt:lpstr>7a Jornada Dermatològica de l’Anoia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Helena Jorba Farré</dc:creator>
  <cp:lastModifiedBy>Helena Jorba Farré</cp:lastModifiedBy>
  <cp:revision>6</cp:revision>
  <dcterms:created xsi:type="dcterms:W3CDTF">2025-08-08T09:34:57Z</dcterms:created>
  <dcterms:modified xsi:type="dcterms:W3CDTF">2026-03-25T14:50:52Z</dcterms:modified>
</cp:coreProperties>
</file>